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74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53B1E-9009-486F-A0A9-32F1043DF12E}" type="datetimeFigureOut">
              <a:rPr lang="ru-RU" smtClean="0"/>
              <a:t>19.02.2024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00109-2E2F-4246-B63B-3A0226BF815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53B1E-9009-486F-A0A9-32F1043DF12E}" type="datetimeFigureOut">
              <a:rPr lang="ru-RU" smtClean="0"/>
              <a:t>19.02.2024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00109-2E2F-4246-B63B-3A0226BF815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53B1E-9009-486F-A0A9-32F1043DF12E}" type="datetimeFigureOut">
              <a:rPr lang="ru-RU" smtClean="0"/>
              <a:t>19.02.2024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00109-2E2F-4246-B63B-3A0226BF815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53B1E-9009-486F-A0A9-32F1043DF12E}" type="datetimeFigureOut">
              <a:rPr lang="ru-RU" smtClean="0"/>
              <a:t>19.02.2024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00109-2E2F-4246-B63B-3A0226BF815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53B1E-9009-486F-A0A9-32F1043DF12E}" type="datetimeFigureOut">
              <a:rPr lang="ru-RU" smtClean="0"/>
              <a:t>19.02.2024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00109-2E2F-4246-B63B-3A0226BF815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53B1E-9009-486F-A0A9-32F1043DF12E}" type="datetimeFigureOut">
              <a:rPr lang="ru-RU" smtClean="0"/>
              <a:t>19.02.2024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00109-2E2F-4246-B63B-3A0226BF815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53B1E-9009-486F-A0A9-32F1043DF12E}" type="datetimeFigureOut">
              <a:rPr lang="ru-RU" smtClean="0"/>
              <a:t>19.02.2024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00109-2E2F-4246-B63B-3A0226BF815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53B1E-9009-486F-A0A9-32F1043DF12E}" type="datetimeFigureOut">
              <a:rPr lang="ru-RU" smtClean="0"/>
              <a:t>19.02.2024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00109-2E2F-4246-B63B-3A0226BF815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53B1E-9009-486F-A0A9-32F1043DF12E}" type="datetimeFigureOut">
              <a:rPr lang="ru-RU" smtClean="0"/>
              <a:t>19.02.2024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00109-2E2F-4246-B63B-3A0226BF815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53B1E-9009-486F-A0A9-32F1043DF12E}" type="datetimeFigureOut">
              <a:rPr lang="ru-RU" smtClean="0"/>
              <a:t>19.02.2024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00109-2E2F-4246-B63B-3A0226BF815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53B1E-9009-486F-A0A9-32F1043DF12E}" type="datetimeFigureOut">
              <a:rPr lang="ru-RU" smtClean="0"/>
              <a:t>19.02.2024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00109-2E2F-4246-B63B-3A0226BF815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253B1E-9009-486F-A0A9-32F1043DF12E}" type="datetimeFigureOut">
              <a:rPr lang="ru-RU" smtClean="0"/>
              <a:t>19.02.2024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A00109-2E2F-4246-B63B-3A0226BF8156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Пользователь\Desktop\1667326443_2-celes-club-p-femida-oboi-na-telefon-pinterest-2.jpg"/>
          <p:cNvPicPr>
            <a:picLocks noChangeAspect="1" noChangeArrowheads="1"/>
          </p:cNvPicPr>
          <p:nvPr/>
        </p:nvPicPr>
        <p:blipFill>
          <a:blip r:embed="rId2">
            <a:grayscl/>
            <a:lum bright="48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28662" y="214290"/>
            <a:ext cx="7772400" cy="857256"/>
          </a:xfrm>
        </p:spPr>
        <p:txBody>
          <a:bodyPr>
            <a:noAutofit/>
          </a:bodyPr>
          <a:lstStyle/>
          <a:p>
            <a:pPr algn="l"/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Взятка измеряется </a:t>
            </a:r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не деньгами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br>
              <a:rPr lang="ru-RU" sz="3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                      взятка измеряется </a:t>
            </a:r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годами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!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14348" y="2714620"/>
            <a:ext cx="3643338" cy="2643206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Статья 290 УК РФ (</a:t>
            </a:r>
            <a:r>
              <a:rPr lang="ru-RU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олучение взятки</a:t>
            </a:r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предусматривает максимальное наказание в виде лишения свободы                     на срок </a:t>
            </a:r>
          </a:p>
          <a:p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от 8 до 15 лет</a:t>
            </a:r>
          </a:p>
          <a:p>
            <a:endParaRPr lang="ru-RU" dirty="0"/>
          </a:p>
        </p:txBody>
      </p:sp>
      <p:sp>
        <p:nvSpPr>
          <p:cNvPr id="5" name="Подзаголовок 2"/>
          <p:cNvSpPr txBox="1">
            <a:spLocks/>
          </p:cNvSpPr>
          <p:nvPr/>
        </p:nvSpPr>
        <p:spPr>
          <a:xfrm>
            <a:off x="5000628" y="1928802"/>
            <a:ext cx="3429024" cy="23574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785786" y="1500174"/>
            <a:ext cx="7772400" cy="85725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Прокуратура</a:t>
            </a:r>
            <a:r>
              <a:rPr kumimoji="0" lang="ru-RU" sz="20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Пригородного района разъясняет:</a:t>
            </a:r>
            <a:endParaRPr kumimoji="0" lang="ru-RU" sz="20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7" name="Подзаголовок 2"/>
          <p:cNvSpPr txBox="1">
            <a:spLocks/>
          </p:cNvSpPr>
          <p:nvPr/>
        </p:nvSpPr>
        <p:spPr>
          <a:xfrm>
            <a:off x="4786314" y="2643182"/>
            <a:ext cx="3857652" cy="264320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algn="ctr">
              <a:spcBef>
                <a:spcPct val="20000"/>
              </a:spcBef>
            </a:pP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Статья 291 УК РФ                 (</a:t>
            </a:r>
            <a:r>
              <a:rPr kumimoji="0" lang="ru-RU" sz="24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д</a:t>
            </a:r>
            <a:r>
              <a:rPr lang="ru-RU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ача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взятки</a:t>
            </a: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) </a:t>
            </a:r>
            <a:r>
              <a:rPr kumimoji="0" lang="ru-RU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предусматривает максимальное наказание в виде лишения свободы                            на срок                                                       </a:t>
            </a: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от 8 до 15 лет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Заголовок 1"/>
          <p:cNvSpPr txBox="1">
            <a:spLocks/>
          </p:cNvSpPr>
          <p:nvPr/>
        </p:nvSpPr>
        <p:spPr>
          <a:xfrm>
            <a:off x="857224" y="5857892"/>
            <a:ext cx="7772400" cy="85725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9" name="Заголовок 1"/>
          <p:cNvSpPr txBox="1">
            <a:spLocks/>
          </p:cNvSpPr>
          <p:nvPr/>
        </p:nvSpPr>
        <p:spPr>
          <a:xfrm>
            <a:off x="1714480" y="5857892"/>
            <a:ext cx="7129458" cy="78581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Если Вам стало известно о совершении коррупционного преступления,                                   сообщите</a:t>
            </a:r>
            <a:r>
              <a:rPr kumimoji="0" lang="ru-RU" sz="1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в прокуратуру Пригородного района  </a:t>
            </a:r>
            <a:r>
              <a:rPr lang="ru-RU" sz="1400" baseline="0" dirty="0" smtClean="0">
                <a:latin typeface="Times New Roman" pitchFamily="18" charset="0"/>
                <a:ea typeface="+mj-ea"/>
                <a:cs typeface="Times New Roman" pitchFamily="18" charset="0"/>
              </a:rPr>
              <a:t>8</a:t>
            </a:r>
            <a:r>
              <a:rPr lang="ru-RU" sz="1400" dirty="0" smtClean="0">
                <a:latin typeface="Times New Roman" pitchFamily="18" charset="0"/>
                <a:ea typeface="+mj-ea"/>
                <a:cs typeface="Times New Roman" pitchFamily="18" charset="0"/>
              </a:rPr>
              <a:t> (3435) 41-03-16</a:t>
            </a:r>
            <a:endParaRPr kumimoji="0" lang="ru-RU" sz="1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pic>
        <p:nvPicPr>
          <p:cNvPr id="1027" name="Picture 3" descr="C:\Users\Пользователь\Desktop\clip_image001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4348" y="5429264"/>
            <a:ext cx="1214446" cy="129338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73</Words>
  <Application>Microsoft Office PowerPoint</Application>
  <PresentationFormat>Экран (4:3)</PresentationFormat>
  <Paragraphs>6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Взятка измеряется не деньгами,                         взятка измеряется годами!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Взятка измеряется не деньгами,  взятка измеряется годами…</dc:title>
  <dc:creator>Пользователь</dc:creator>
  <cp:lastModifiedBy>Пользователь</cp:lastModifiedBy>
  <cp:revision>3</cp:revision>
  <dcterms:created xsi:type="dcterms:W3CDTF">2024-02-19T15:12:17Z</dcterms:created>
  <dcterms:modified xsi:type="dcterms:W3CDTF">2024-02-19T15:33:11Z</dcterms:modified>
</cp:coreProperties>
</file>