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2634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endParaRPr lang="ru-RU" sz="1800" kern="1200" dirty="0">
            <a:solidFill>
              <a:srgbClr val="C00000"/>
            </a:solidFill>
          </a:endParaRPr>
        </a:p>
      </dsp:txBody>
      <dsp:txXfrm rot="16200000">
        <a:off x="1357" y="899"/>
        <a:ext cx="2884289" cy="2884289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3168346" y="0"/>
        <a:ext cx="2884289" cy="2884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dirty="0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dirty="0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A5E9E7-A9F0-4F79-82CB-29648C4C0B16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A5E9E7-A9F0-4F79-82CB-29648C4C0B16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A5E9E7-A9F0-4F79-82CB-29648C4C0B16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A5E9E7-A9F0-4F79-82CB-29648C4C0B16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A5E9E7-A9F0-4F79-82CB-29648C4C0B16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A5E9E7-A9F0-4F79-82CB-29648C4C0B16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A5E9E7-A9F0-4F79-82CB-29648C4C0B16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A5E9E7-A9F0-4F79-82CB-29648C4C0B16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A5E9E7-A9F0-4F79-82CB-29648C4C0B16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A5E9E7-A9F0-4F79-82CB-29648C4C0B16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A5E9E7-A9F0-4F79-82CB-29648C4C0B16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DA5E9E7-A9F0-4F79-82CB-29648C4C0B16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" y="4459548"/>
            <a:ext cx="9519780" cy="1001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b="1" dirty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b="1" dirty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altLang="ru-RU" b="1" dirty="0" smtClean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дошкольного образования </a:t>
            </a:r>
            <a:br>
              <a:rPr lang="ru-RU" altLang="ru-RU" b="1" dirty="0" smtClean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 smtClean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детский сад № 34</a:t>
            </a:r>
            <a:br>
              <a:rPr lang="ru-RU" altLang="ru-RU" b="1" dirty="0" smtClean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 smtClean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b="1" dirty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altLang="ru-RU" b="1" dirty="0" smtClean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 соответствии с ФОП)</a:t>
            </a:r>
            <a:endParaRPr lang="ru-RU" altLang="ru-RU" b="1" dirty="0">
              <a:ln>
                <a:solidFill>
                  <a:srgbClr val="FFFF00"/>
                </a:solidFill>
              </a:ln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0" y="225468"/>
            <a:ext cx="88934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 smtClean="0">
                <a:ln w="12700">
                  <a:noFill/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</a:t>
            </a:r>
            <a:r>
              <a:rPr lang="ru-RU" altLang="ru-RU" b="1" dirty="0">
                <a:ln w="12700">
                  <a:noFill/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</a:t>
            </a:r>
            <a:r>
              <a:rPr lang="ru-RU" altLang="ru-RU" b="1" dirty="0" smtClean="0">
                <a:ln w="12700">
                  <a:noFill/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</a:t>
            </a:r>
          </a:p>
          <a:p>
            <a:pPr algn="ctr"/>
            <a:r>
              <a:rPr lang="ru-RU" altLang="ru-RU" b="1" dirty="0" smtClean="0">
                <a:ln w="12700">
                  <a:noFill/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 34</a:t>
            </a:r>
            <a:endParaRPr lang="ru-RU" altLang="ru-RU" b="1" dirty="0">
              <a:ln w="12700">
                <a:noFill/>
              </a:ln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463709" y="6165850"/>
            <a:ext cx="24356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Первомайский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2024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53706636398135799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1633" y="592864"/>
            <a:ext cx="1845629" cy="19499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078688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622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xmlns="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групп комбинированной направленности–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воспитанников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комбинированных группах –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alt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воспитанников,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имеющих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тяжелые нарушения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речи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воспитанников,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имеющих задержку психического развития–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45299" y="1211961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933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876822" y="151399"/>
            <a:ext cx="6400800" cy="5762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0728" y="864295"/>
          <a:ext cx="8605382" cy="5340607"/>
        </p:xfrm>
        <a:graphic>
          <a:graphicData uri="http://schemas.openxmlformats.org/drawingml/2006/table">
            <a:tbl>
              <a:tblPr/>
              <a:tblGrid>
                <a:gridCol w="2879754"/>
                <a:gridCol w="1236600"/>
                <a:gridCol w="50819"/>
                <a:gridCol w="287975"/>
                <a:gridCol w="948624"/>
                <a:gridCol w="338795"/>
                <a:gridCol w="1863370"/>
                <a:gridCol w="711470"/>
                <a:gridCol w="287975"/>
              </a:tblGrid>
              <a:tr h="204198">
                <a:tc>
                  <a:txBody>
                    <a:bodyPr/>
                    <a:lstStyle/>
                    <a:p>
                      <a:pPr marL="8890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Диагностико-аналитическое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651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Просветительское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Консультационное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  <a:tr h="1042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405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получение и анализ данных о семье каждого обучающегося,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её запросах в отношении охраны  здоровья и  развития ребёнка; об уровне психолого-педагогической компетентности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родителей (законных  представителей); а также планирование работы с семьей  с  учётом результатов проведенного анализа;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согласование воспитательных задач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Просвещение родителей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(законных представителей) по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Вопросам особенностей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психофизиологического и  психического развития детей младенческого, раннего и дошкольного возрастов; выбора эффективных методов обучения и воспитания детей определенного возраста; ознакомление с актуальной информацией о государственной политике в области ДО, включая информирование о мерах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господдержки семьям с детьми дошкольного возраста; информирование об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особенностях реализуемой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ДОО образовательной программы; условиях пребывания ребёнка в группе ДОО;  содержании  и  методах образовательной работы с детьми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Консультирование родителей (законных представителей) по вопросам их взаимодействия с ребёнком, преодоления возникающих проблем воспитания и обучения детей, в том числе с ООП в условиях семьи; особенностей поведения и  взаимодействия ребёнка со сверстниками и педагогом; возникающих проблемных ситуациях; способам воспитания и построения продуктивного взаимодействия с детьми младенческого, раннего и дошкольного возрастов; способам организации и участия в детских деятельностях, образовательном процессе и другому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18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3132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28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0589" y="238611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xmlns="" val="135679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457" y="1331415"/>
            <a:ext cx="8353425" cy="4154984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направлена на создание социальной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ситуации развития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дошкольников, социальных и материальных условий, открывающих возможности позитивной социализации ребенка, формирования у него доверия к миру, к людям и к</a:t>
            </a:r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себе, его личностного и познавательного развития, развития инициативы и творческих способностей посредством культуросообразных и возрастосообразных видов деятельности в сотрудничестве со взрослыми и другими детьми, а также на обеспечение здоровья и безопасности детей. 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914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56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246676872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5241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2942" y="0"/>
            <a:ext cx="8229600" cy="475989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0805" y="49673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98714" y="421579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0802" y="1653632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374803" y="664662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23560" y="467967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44664" y="1850329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7891" y="2415764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275572" y="2483483"/>
            <a:ext cx="28575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600" dirty="0" smtClean="0"/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Определяет 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цели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принципы и подходы к формированию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результаты ее освоения в виде целевых ориентиров</a:t>
            </a:r>
            <a:r>
              <a:rPr lang="ru-RU" sz="1600" dirty="0" smtClean="0"/>
              <a:t>.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93145" y="1641106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89638" y="2428290"/>
            <a:ext cx="3214687" cy="3421365"/>
          </a:xfrm>
          <a:prstGeom prst="roundRect">
            <a:avLst>
              <a:gd name="adj" fmla="val 141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88287" y="1628580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72043" y="2440816"/>
            <a:ext cx="2500313" cy="33712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446992" y="2512251"/>
            <a:ext cx="250031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Описывает:</a:t>
            </a:r>
            <a:endParaRPr lang="ru-RU" alt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06663" y="2496027"/>
            <a:ext cx="3206663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Включает: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образовательной деятельности в соответствии с направлениями развития ребенка в пяти образовательных областях — социально-коммуникативной, познавательной, речевой, художественно-эстетической, физической.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200" dirty="0" smtClean="0"/>
              <a:t>описание коррекционно-развивающей работы, обеспечивающей адаптацию и интеграцию детей с ограниченными возможностями здоровья в общество.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63429" y="2737991"/>
            <a:ext cx="25177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систему условий реализации образовательной деятельности, необходимых для достижения целей Программы, планируемых результатов ее освоения в виде целевых ориентиров, а также особенности организации образовательной </a:t>
            </a:r>
            <a:r>
              <a:rPr lang="ru-RU" sz="1400" dirty="0" smtClean="0"/>
              <a:t>деятельности.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476178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5088" y="998668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422253" y="2530236"/>
            <a:ext cx="4459288" cy="120032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92888" y="3759110"/>
            <a:ext cx="6313118" cy="2585323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2180770" y="3810524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2904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77194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241</TotalTime>
  <Words>1553</Words>
  <Application>Microsoft Office PowerPoint</Application>
  <PresentationFormat>Экран (4:3)</PresentationFormat>
  <Paragraphs>157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Литейная</vt:lpstr>
      <vt:lpstr>Краткая презентация  образовательной программы дошкольного образования  МБДОУ детский сад № 34 (ОП ДО в соответствии с ФОП)</vt:lpstr>
      <vt:lpstr>Слайд 2</vt:lpstr>
      <vt:lpstr>Слайд 3</vt:lpstr>
      <vt:lpstr>Слайд 4</vt:lpstr>
      <vt:lpstr>Слайд 5</vt:lpstr>
      <vt:lpstr>Слайд 6</vt:lpstr>
      <vt:lpstr>Структура ОП ДО</vt:lpstr>
      <vt:lpstr>Слайд 8</vt:lpstr>
      <vt:lpstr>Слайд 9</vt:lpstr>
      <vt:lpstr>Слайд 10</vt:lpstr>
      <vt:lpstr>Слайд 11</vt:lpstr>
      <vt:lpstr>Специфика контингента воспитанников ДОУ </vt:lpstr>
      <vt:lpstr>Слайд 13</vt:lpstr>
      <vt:lpstr>        Формы работы по взаимодействию с родителями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Д Сад</cp:lastModifiedBy>
  <cp:revision>30</cp:revision>
  <dcterms:created xsi:type="dcterms:W3CDTF">2023-08-02T09:43:03Z</dcterms:created>
  <dcterms:modified xsi:type="dcterms:W3CDTF">2024-12-05T11:00:47Z</dcterms:modified>
</cp:coreProperties>
</file>