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3B1E-9009-486F-A0A9-32F1043DF12E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00109-2E2F-4246-B63B-3A0226BF8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53B1E-9009-486F-A0A9-32F1043DF12E}" type="datetimeFigureOut">
              <a:rPr lang="ru-RU" smtClean="0"/>
              <a:pPr/>
              <a:t>19.02.2024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00109-2E2F-4246-B63B-3A0226BF815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Users\Пользователь\Desktop\as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214290"/>
            <a:ext cx="7772400" cy="857256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Валюта коррупции - годы</a:t>
            </a:r>
            <a:endParaRPr lang="ru-RU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406" y="2643182"/>
            <a:ext cx="3643338" cy="2643206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Статья 290 УК РФ 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олучение взятки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предусматривает максимальное наказание в виде лишения свободы                     на срок </a:t>
            </a:r>
          </a:p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 8 до 15 лет</a:t>
            </a:r>
          </a:p>
          <a:p>
            <a:endParaRPr lang="ru-RU" dirty="0"/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5000628" y="1928802"/>
            <a:ext cx="3429024" cy="23574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14348" y="1071546"/>
            <a:ext cx="7772400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Прокуратура</a:t>
            </a:r>
            <a:r>
              <a:rPr kumimoji="0" lang="ru-RU" sz="20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Пригородного района разъясняет: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5286348" y="2714620"/>
            <a:ext cx="3857652" cy="2643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Статья 291 УК РФ                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ru-RU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ача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взятки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предусматривает максимальное наказание в виде лишения свободы                            на срок                                                       </a:t>
            </a: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от 8 до 15 лет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857224" y="5857892"/>
            <a:ext cx="7772400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357290" y="5857892"/>
            <a:ext cx="7129458" cy="7858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Если Вам стало известно о совершении коррупционного преступления,                                  </a:t>
            </a: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сообщите</a:t>
            </a:r>
            <a:r>
              <a:rPr kumimoji="0" lang="ru-RU" sz="1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14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 прокуратуру Пригородного района  </a:t>
            </a:r>
            <a:r>
              <a:rPr lang="ru-RU" sz="1400" baseline="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8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(3435) 41-03-16</a:t>
            </a: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27" name="Picture 3" descr="C:\Users\Пользователь\Desktop\clip_image0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5643578"/>
            <a:ext cx="1071570" cy="11412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72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Валюта коррупции - годы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Взятка измеряется не деньгами,  взятка измеряется годами…</dc:title>
  <dc:creator>Пользователь</dc:creator>
  <cp:lastModifiedBy>Пользователь</cp:lastModifiedBy>
  <cp:revision>5</cp:revision>
  <dcterms:created xsi:type="dcterms:W3CDTF">2024-02-19T15:12:17Z</dcterms:created>
  <dcterms:modified xsi:type="dcterms:W3CDTF">2024-02-19T15:51:43Z</dcterms:modified>
</cp:coreProperties>
</file>